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1" r:id="rId3"/>
    <p:sldId id="260" r:id="rId4"/>
    <p:sldId id="258" r:id="rId5"/>
    <p:sldId id="259" r:id="rId6"/>
    <p:sldId id="262" r:id="rId7"/>
    <p:sldId id="263" r:id="rId8"/>
    <p:sldId id="264" r:id="rId9"/>
    <p:sldId id="27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2" r:id="rId19"/>
    <p:sldId id="273" r:id="rId20"/>
    <p:sldId id="274" r:id="rId21"/>
    <p:sldId id="275" r:id="rId22"/>
    <p:sldId id="279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30"/>
  </p:normalViewPr>
  <p:slideViewPr>
    <p:cSldViewPr snapToGrid="0">
      <p:cViewPr varScale="1">
        <p:scale>
          <a:sx n="113" d="100"/>
          <a:sy n="113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89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73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2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1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3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3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3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7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06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7A24B13-803A-AB48-B45C-5B188C4FC4B9}" type="datetimeFigureOut">
              <a:rPr lang="en-US" smtClean="0"/>
              <a:t>1/3/26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42D97E8-8928-514B-9F99-75D15C49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57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EF6D-75AA-3804-7DC7-18D3C0259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87E45E-C119-41E3-75A5-60C9BBB5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36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E2C95-BA38-13B6-53B1-DA5B1D422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AAE8C1-1C31-E1D7-68D8-4B21F64278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D5FBD-FA44-7907-5992-28910C56B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780DF-9D01-CE50-A640-B2D211B51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11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9DBC6-C25A-A65B-55DB-2F6F8CC4D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8C2E8-FD06-9253-8473-8E058F47B3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93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12AFE-0413-DED6-8D03-616C27F6F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A54F54-6AE0-CC95-2F0D-8A99F5C46E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4CAB2-CC2B-78F8-DEB4-3083DF0F3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926F6E-FC69-DBC5-60AB-525D084F73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B0DFD-FA2C-AB52-3F43-14217EFA2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7BD2B6-E842-9EA3-13E5-77EE550838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7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FDD17-212B-011B-E31F-926B018F8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59EBDC-B684-0E4D-F481-AC81FF194C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34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1296D-2AE7-B776-A4B8-4620311DB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BBFE48-83EC-97BD-34B3-823DF2C0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09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F8CCB-783A-1BBC-C921-D90525A10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7F4C36-DD21-9699-E9CD-31B4F88A2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0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640BE-C5A0-D416-DDB1-8E84EBAE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06811-E808-5BB5-E080-C0E9AECADA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D8E24-008F-9953-954F-448D03830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8B120-08E9-59F2-B27C-5E90B374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46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E516F-FD91-AD93-7CBD-5BD56314B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47D1F-D246-E934-120F-E0D534E362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75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C5F14-BF1C-B481-ED81-A41327321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DFA234-0D2D-EBB5-27C4-B1F6938CC7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53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788CA-5CCF-3B76-62FA-6E14A93B7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F4B5D6-9EAD-3353-409C-40022614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1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7551B-9A3E-0AFF-6C72-D52954A71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D84877-35C3-F979-36DD-1577988F5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45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F35E8-2390-4609-2B73-76AC3B400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277371-D33D-2DCD-80DF-5727C2AE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3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6FD3C-708E-C439-B909-6DF86864A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2366DB-9C97-8AE4-2542-9EB9B526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8700B-5CDC-06D5-F993-942EFA11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94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95CF2-7397-A63A-5DA9-164F730DF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75C66-E186-8B46-F8F0-BAC36B79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9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4E7FE-5984-DB59-6D96-6F83991D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F94B97-116F-17D4-95A6-883FB3FF01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9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4F1C7-22E1-64B6-F78C-8E766F941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04BCBC-66F9-E46B-7D1F-7B82249CEC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0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99BC5-8550-329C-7D4B-1456A1DE6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968DE5-C069-6B5A-3CBB-BD3FB4B71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51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CA5D9-212B-698A-CAE4-35199533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818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Lowther, Melissa</dc:creator>
  <cp:lastModifiedBy>Lowther, Melissa</cp:lastModifiedBy>
  <cp:revision>4</cp:revision>
  <dcterms:created xsi:type="dcterms:W3CDTF">2026-01-03T22:17:19Z</dcterms:created>
  <dcterms:modified xsi:type="dcterms:W3CDTF">2026-01-03T22:38:55Z</dcterms:modified>
</cp:coreProperties>
</file>